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6"/>
    <p:restoredTop sz="94728"/>
  </p:normalViewPr>
  <p:slideViewPr>
    <p:cSldViewPr snapToGrid="0" snapToObjects="1">
      <p:cViewPr>
        <p:scale>
          <a:sx n="290" d="100"/>
          <a:sy n="290" d="100"/>
        </p:scale>
        <p:origin x="-112" y="-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C301-7797-924E-8547-2142C7D7ED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0D113-AA20-C44A-91EF-9431CF401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70050-C1E9-7646-876C-50A549C5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83F77-BF5F-6C44-9ADB-4BCD9574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8CAA0-3EB6-5045-B3A8-949DD5F9F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3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9602D-486B-E742-9332-F5DFB4ED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C4009-FB7F-1346-BAC5-80F11DCD2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60570-BF01-4845-8571-1E2A3A80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3758B-9970-7D45-BE70-91C971B68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3FF5-0562-FD45-8DED-2D3882A8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62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ADC7F-3B49-894C-A3B2-54AC4B238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26D1CF-5F8E-AC4C-9341-21FA934B4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B01E7-D2C9-264F-80B6-97A6E96B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640AF-732F-4A48-9605-8970B16E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8007F-08B3-5647-947D-7F97122D0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16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C194-8E58-394A-88EE-14981830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28D87-7416-A64D-92E6-A167BBD55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C9C2D-EBC3-AC45-8B7C-3195E080E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80881-2A20-A042-B291-867482D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2467F-1039-DC46-BDA7-0C9303585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0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7C677-C5C2-6242-9A07-EDCC785F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943DD-FD84-AB45-AF7D-3D18F8806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945F-417E-444D-AB65-50D320EAB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5C3A2-D82F-9B4B-A3DA-7729F27C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D4933-C0D9-8849-B06D-ACF12D846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3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81E34-96FA-C641-B37A-D99861264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F80AB-5165-1F4F-84E2-D9055C9DC4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37362-FDB7-AC40-9CD9-2DEE2D326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4C2E29-E46E-DC48-8BBF-C7E9EA6D9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5011C-F6A4-4F40-96E5-4EE53590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DD5FA-8E73-E749-AB90-A68040EC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7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000B4-7619-384F-B345-0F5C33D9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A49B7-3480-454B-8332-044C97E4B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5FCA3-E003-8548-BFE8-431403077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5EA4B-65ED-BB44-8911-05D01F208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C4D9F-2B48-D342-BCD3-CBFE483C0B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27A809-9C7C-0E47-ADCF-02C0AE082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02BAB-5F11-C748-B6BB-0AD9AF8F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485B6A-5081-1F41-9CD5-3878F3F4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7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6F305-0F55-E749-B140-5C011719B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553FB-99A3-2A41-B15C-EB9CAF80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9B20E5-8015-454A-9081-E455D000D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313A3-DB41-DE45-9DB4-D96CD65B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95452-0D17-AC46-B619-1C0D63C2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6F7FC-E5AC-ED41-BAC8-2BA8D9C64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3CF19-802A-9746-B90F-E9D18A799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43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9C6C3-DCB5-1441-B83A-F96645E01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B8300-EF12-7149-A8E0-B680AD8DA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3779-8443-FF4A-8207-FF0CD3656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46EFC-E387-5247-A5BB-DFA713E84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1FA0A-065A-9548-9BCE-E082A25B5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2F116-E6B3-9348-8FA7-73509BF7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5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989C-ED5B-764D-A2B6-AE91B7C95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7D092-4522-8A47-BB8E-DAD3FAC88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0004C-AB70-4E4D-AFA2-51CB0C0432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6F378-72AD-0543-A89E-4FCC8F774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8609B-E612-D14D-BE34-C2BA6A41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164CA-32E3-164E-8D85-D16F8A2A8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7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50B73D-D329-8F4D-9C7C-F4D383D1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54968-1C0E-9A4C-B4B5-7C23BADF9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37335-ACF7-3840-A314-43828F903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6F175-A826-4944-809D-D950874F3B25}" type="datetimeFigureOut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AB021-33C6-BF4B-890F-C27532CED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58660-B942-164E-9E45-80D0B9898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A6EE9-F2E6-014A-B86E-15322563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01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7017EE-2F3A-5B45-864C-6C796785B817}"/>
              </a:ext>
            </a:extLst>
          </p:cNvPr>
          <p:cNvSpPr/>
          <p:nvPr/>
        </p:nvSpPr>
        <p:spPr>
          <a:xfrm>
            <a:off x="578069" y="863600"/>
            <a:ext cx="10384221" cy="479044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Artificial Intelligence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D0FCE9-8D9E-704D-BF2A-269D860EA94E}"/>
              </a:ext>
            </a:extLst>
          </p:cNvPr>
          <p:cNvSpPr/>
          <p:nvPr/>
        </p:nvSpPr>
        <p:spPr>
          <a:xfrm>
            <a:off x="883920" y="1640314"/>
            <a:ext cx="9845040" cy="3577371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B84877-59B8-B141-BAA0-9F30A72A7DD3}"/>
              </a:ext>
            </a:extLst>
          </p:cNvPr>
          <p:cNvSpPr/>
          <p:nvPr/>
        </p:nvSpPr>
        <p:spPr>
          <a:xfrm>
            <a:off x="1132840" y="2311401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Learning signals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Supervised = labels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Unsupervised = data structure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Reinforcement = rewards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1409F6C-EA28-064C-9B52-2BE4A98B897D}"/>
              </a:ext>
            </a:extLst>
          </p:cNvPr>
          <p:cNvSpPr/>
          <p:nvPr/>
        </p:nvSpPr>
        <p:spPr>
          <a:xfrm>
            <a:off x="5867400" y="2311401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Models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Logistic regression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Random forests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511084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7017EE-2F3A-5B45-864C-6C796785B817}"/>
              </a:ext>
            </a:extLst>
          </p:cNvPr>
          <p:cNvSpPr/>
          <p:nvPr/>
        </p:nvSpPr>
        <p:spPr>
          <a:xfrm>
            <a:off x="578070" y="863600"/>
            <a:ext cx="5665076" cy="4160345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Artificial Intelligence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D0FCE9-8D9E-704D-BF2A-269D860EA94E}"/>
              </a:ext>
            </a:extLst>
          </p:cNvPr>
          <p:cNvSpPr/>
          <p:nvPr/>
        </p:nvSpPr>
        <p:spPr>
          <a:xfrm>
            <a:off x="883395" y="1529256"/>
            <a:ext cx="5054425" cy="3326524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B84877-59B8-B141-BAA0-9F30A72A7DD3}"/>
              </a:ext>
            </a:extLst>
          </p:cNvPr>
          <p:cNvSpPr/>
          <p:nvPr/>
        </p:nvSpPr>
        <p:spPr>
          <a:xfrm>
            <a:off x="1167787" y="2194560"/>
            <a:ext cx="4485640" cy="24688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Learning signals</a:t>
            </a:r>
          </a:p>
          <a:p>
            <a:endParaRPr lang="en-US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Supervised = labels</a:t>
            </a:r>
          </a:p>
          <a:p>
            <a:endParaRPr lang="en-US" sz="1600" b="1" dirty="0">
              <a:solidFill>
                <a:schemeClr val="tx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Unsupervised = data structure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</a:p>
          <a:p>
            <a:r>
              <a:rPr lang="en-US" sz="1600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Reinforcement = rewards</a:t>
            </a:r>
          </a:p>
        </p:txBody>
      </p:sp>
    </p:spTree>
    <p:extLst>
      <p:ext uri="{BB962C8B-B14F-4D97-AF65-F5344CB8AC3E}">
        <p14:creationId xmlns:p14="http://schemas.microsoft.com/office/powerpoint/2010/main" val="134019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8">
            <a:extLst>
              <a:ext uri="{FF2B5EF4-FFF2-40B4-BE49-F238E27FC236}">
                <a16:creationId xmlns:a16="http://schemas.microsoft.com/office/drawing/2014/main" id="{F70235EE-F654-414F-A005-05C0687D5AD1}"/>
              </a:ext>
            </a:extLst>
          </p:cNvPr>
          <p:cNvGrpSpPr/>
          <p:nvPr/>
        </p:nvGrpSpPr>
        <p:grpSpPr>
          <a:xfrm>
            <a:off x="8470258" y="1757435"/>
            <a:ext cx="2594701" cy="1916219"/>
            <a:chOff x="4059963" y="1697400"/>
            <a:chExt cx="2594701" cy="1916219"/>
          </a:xfrm>
        </p:grpSpPr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5E09BA3B-8BF5-2348-970F-3FF3DF3F30FA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EBACBC24-2C51-1744-AA60-5D64889719D5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652C721-75D6-EE4A-A874-5A35C7D1A4AA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22C639B-0C3E-6749-8FF6-067C6166C9A2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B503CB91-2047-C14A-B482-78183A74ACD6}"/>
                </a:ext>
              </a:extLst>
            </p:cNvPr>
            <p:cNvCxnSpPr>
              <a:cxnSpLocks/>
              <a:stCxn id="150" idx="4"/>
              <a:endCxn id="153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A89EEFE6-F5B1-1F49-A97E-73A109EFD328}"/>
                </a:ext>
              </a:extLst>
            </p:cNvPr>
            <p:cNvCxnSpPr>
              <a:cxnSpLocks/>
              <a:stCxn id="150" idx="4"/>
              <a:endCxn id="151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553EDDF7-B4F5-7C4D-8E9E-E9CDDF023796}"/>
                </a:ext>
              </a:extLst>
            </p:cNvPr>
            <p:cNvCxnSpPr>
              <a:cxnSpLocks/>
              <a:stCxn id="150" idx="4"/>
              <a:endCxn id="152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607F5D0-DFB9-F643-AF6A-EA0680D4EF07}"/>
              </a:ext>
            </a:extLst>
          </p:cNvPr>
          <p:cNvGrpSpPr/>
          <p:nvPr/>
        </p:nvGrpSpPr>
        <p:grpSpPr>
          <a:xfrm>
            <a:off x="7523638" y="2954578"/>
            <a:ext cx="2594701" cy="1916219"/>
            <a:chOff x="4059963" y="1697400"/>
            <a:chExt cx="2594701" cy="1916219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F6F150C-B7BC-3B4B-B060-41419AE37463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B39D5806-5EAC-D44D-BDC8-56F073733AE2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3942ED15-45BD-764E-B50B-BE55A5501FCB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273A5175-2176-C647-8C2E-E82F2F1A0EB1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DE79D47-029C-FE4D-B511-B689263385AE}"/>
                </a:ext>
              </a:extLst>
            </p:cNvPr>
            <p:cNvCxnSpPr>
              <a:cxnSpLocks/>
              <a:stCxn id="134" idx="4"/>
              <a:endCxn id="137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7CB27ED-5459-0147-8467-035A19F47544}"/>
                </a:ext>
              </a:extLst>
            </p:cNvPr>
            <p:cNvCxnSpPr>
              <a:cxnSpLocks/>
              <a:stCxn id="134" idx="4"/>
              <a:endCxn id="135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6893F323-1591-2744-BB66-26043A9C5F4D}"/>
                </a:ext>
              </a:extLst>
            </p:cNvPr>
            <p:cNvCxnSpPr>
              <a:cxnSpLocks/>
              <a:stCxn id="134" idx="4"/>
              <a:endCxn id="136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4D7EB91-A4E0-A44C-82FF-799EF2AE91D5}"/>
              </a:ext>
            </a:extLst>
          </p:cNvPr>
          <p:cNvSpPr/>
          <p:nvPr/>
        </p:nvSpPr>
        <p:spPr>
          <a:xfrm>
            <a:off x="6009925" y="1117600"/>
            <a:ext cx="3754920" cy="4126746"/>
          </a:xfrm>
          <a:prstGeom prst="roundRect">
            <a:avLst/>
          </a:prstGeom>
          <a:solidFill>
            <a:schemeClr val="accent1">
              <a:alpha val="2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Neural network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18A6F2ED-84AC-A849-90C9-44389034AB54}"/>
              </a:ext>
            </a:extLst>
          </p:cNvPr>
          <p:cNvGrpSpPr/>
          <p:nvPr/>
        </p:nvGrpSpPr>
        <p:grpSpPr>
          <a:xfrm>
            <a:off x="6588691" y="2954578"/>
            <a:ext cx="2594701" cy="1916219"/>
            <a:chOff x="4059963" y="1697400"/>
            <a:chExt cx="2594701" cy="1916219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4BAA9AF-45B4-A746-9F2F-9A3F8D0F06C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AE1BB88-0A6A-704A-AA99-DDDF31A6D41C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C05DFD2C-F01C-6748-AE2E-2C387C5F5163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B53C3FB-5CBD-4E47-9500-543683D9FB60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F69BEA1-98BD-9F45-8C1F-53FDFEB489B9}"/>
                </a:ext>
              </a:extLst>
            </p:cNvPr>
            <p:cNvCxnSpPr>
              <a:cxnSpLocks/>
              <a:stCxn id="126" idx="4"/>
              <a:endCxn id="129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64C8A24B-FDFB-5C48-AECF-1353C24D3A08}"/>
                </a:ext>
              </a:extLst>
            </p:cNvPr>
            <p:cNvCxnSpPr>
              <a:cxnSpLocks/>
              <a:stCxn id="126" idx="4"/>
              <a:endCxn id="127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F81A8F6C-9D7A-4A41-8619-E53A5343C3F0}"/>
                </a:ext>
              </a:extLst>
            </p:cNvPr>
            <p:cNvCxnSpPr>
              <a:cxnSpLocks/>
              <a:stCxn id="126" idx="4"/>
              <a:endCxn id="128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D9DD39C-8030-B649-8A2B-E92B03338897}"/>
              </a:ext>
            </a:extLst>
          </p:cNvPr>
          <p:cNvGrpSpPr/>
          <p:nvPr/>
        </p:nvGrpSpPr>
        <p:grpSpPr>
          <a:xfrm>
            <a:off x="5653744" y="2954578"/>
            <a:ext cx="2594701" cy="1916219"/>
            <a:chOff x="4059963" y="1697400"/>
            <a:chExt cx="2594701" cy="1916219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5F430A3-7E73-324A-A222-623FC4EEC43C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9783EBD-0040-B64B-928D-35D51730D7D9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C276F0F-815A-6D4B-9DF4-6BFB581F1CC9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5D3888-7227-C149-AC56-D96856B5A35D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D90DF3C5-35DF-7C49-BD8E-CC1EA6464059}"/>
                </a:ext>
              </a:extLst>
            </p:cNvPr>
            <p:cNvCxnSpPr>
              <a:cxnSpLocks/>
              <a:stCxn id="91" idx="4"/>
              <a:endCxn id="94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C3216A6-6199-BA43-BA46-29F697B264FB}"/>
                </a:ext>
              </a:extLst>
            </p:cNvPr>
            <p:cNvCxnSpPr>
              <a:cxnSpLocks/>
              <a:stCxn id="91" idx="4"/>
              <a:endCxn id="92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A9E595F-D4C0-734B-94A2-B10B8F43032D}"/>
                </a:ext>
              </a:extLst>
            </p:cNvPr>
            <p:cNvCxnSpPr>
              <a:cxnSpLocks/>
              <a:stCxn id="91" idx="4"/>
              <a:endCxn id="93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FC04DC56-950B-5D4A-A5D8-BA6B48C77813}"/>
              </a:ext>
            </a:extLst>
          </p:cNvPr>
          <p:cNvGrpSpPr/>
          <p:nvPr/>
        </p:nvGrpSpPr>
        <p:grpSpPr>
          <a:xfrm>
            <a:off x="7530144" y="1757435"/>
            <a:ext cx="2594701" cy="1916219"/>
            <a:chOff x="4059963" y="1697400"/>
            <a:chExt cx="2594701" cy="1916219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A1E1800-A10C-7944-BC4F-15E63F12A3D3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E227512D-BC80-BA45-93A0-8C546EFF1FDD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12E64618-8BF4-7E41-9EAF-234DB16F3553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53F8470C-F6D3-E447-BDE1-2E402F23E41B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607FC493-87E5-634D-8FC6-B039342F63C5}"/>
                </a:ext>
              </a:extLst>
            </p:cNvPr>
            <p:cNvCxnSpPr>
              <a:cxnSpLocks/>
              <a:stCxn id="142" idx="4"/>
              <a:endCxn id="145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1F470A8A-9E83-E249-87C2-0C03C088B7F3}"/>
                </a:ext>
              </a:extLst>
            </p:cNvPr>
            <p:cNvCxnSpPr>
              <a:cxnSpLocks/>
              <a:stCxn id="142" idx="4"/>
              <a:endCxn id="143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6A01C21-6C9B-0B4C-9177-5E701757FB44}"/>
                </a:ext>
              </a:extLst>
            </p:cNvPr>
            <p:cNvCxnSpPr>
              <a:cxnSpLocks/>
              <a:stCxn id="142" idx="4"/>
              <a:endCxn id="144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50C9222C-D268-A740-9FA3-FB190E81F2BC}"/>
              </a:ext>
            </a:extLst>
          </p:cNvPr>
          <p:cNvGrpSpPr/>
          <p:nvPr/>
        </p:nvGrpSpPr>
        <p:grpSpPr>
          <a:xfrm>
            <a:off x="5651340" y="1757434"/>
            <a:ext cx="2594701" cy="1916219"/>
            <a:chOff x="4059963" y="1697400"/>
            <a:chExt cx="2594701" cy="1916219"/>
          </a:xfrm>
        </p:grpSpPr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3D9B1DE-C6D2-714E-A357-0A8AF0999E7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7631C8AB-FD51-3C47-867E-9413C9A50EEA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FA51AF0-1AA7-4949-8030-AAB838D3B0D5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64DC723B-E9FE-6D44-A49A-B6EC97ECDAA5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CFD00378-8DF0-7B4A-A649-A6CBCEA94967}"/>
                </a:ext>
              </a:extLst>
            </p:cNvPr>
            <p:cNvCxnSpPr>
              <a:cxnSpLocks/>
              <a:stCxn id="168" idx="4"/>
              <a:endCxn id="171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18DA120-9093-794E-948A-90DD4F5CB458}"/>
                </a:ext>
              </a:extLst>
            </p:cNvPr>
            <p:cNvCxnSpPr>
              <a:cxnSpLocks/>
              <a:stCxn id="168" idx="4"/>
              <a:endCxn id="169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C52CB2BD-D915-794F-9E4B-45AD6AF4ADB9}"/>
                </a:ext>
              </a:extLst>
            </p:cNvPr>
            <p:cNvCxnSpPr>
              <a:cxnSpLocks/>
              <a:stCxn id="168" idx="4"/>
              <a:endCxn id="170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523364-2016-F640-9561-DCD4B2DCB750}"/>
              </a:ext>
            </a:extLst>
          </p:cNvPr>
          <p:cNvGrpSpPr/>
          <p:nvPr/>
        </p:nvGrpSpPr>
        <p:grpSpPr>
          <a:xfrm>
            <a:off x="4713639" y="1757434"/>
            <a:ext cx="2594701" cy="1916219"/>
            <a:chOff x="4059963" y="1697400"/>
            <a:chExt cx="2594701" cy="1916219"/>
          </a:xfrm>
        </p:grpSpPr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AF6A7B97-3F3D-F345-8F64-611E070F641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B30F891C-5B5C-2A4C-97D4-4DEFDEE2C0E4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9C07FABB-55E9-2946-9D27-B57503A7D2D9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447E0CA5-5CF6-B941-912C-00DA86487EDA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F91F4289-3E97-5847-BBB3-4351ED853B5E}"/>
                </a:ext>
              </a:extLst>
            </p:cNvPr>
            <p:cNvCxnSpPr>
              <a:cxnSpLocks/>
              <a:stCxn id="176" idx="4"/>
              <a:endCxn id="179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1335A9BA-EEBB-A945-84D1-CE5509B57CD0}"/>
                </a:ext>
              </a:extLst>
            </p:cNvPr>
            <p:cNvCxnSpPr>
              <a:cxnSpLocks/>
              <a:stCxn id="176" idx="4"/>
              <a:endCxn id="177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A43E090-AAE9-4849-B28C-9003B1754E6F}"/>
                </a:ext>
              </a:extLst>
            </p:cNvPr>
            <p:cNvCxnSpPr>
              <a:cxnSpLocks/>
              <a:stCxn id="176" idx="4"/>
              <a:endCxn id="178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994B0D7-2485-C449-B39A-42C7CA477B83}"/>
              </a:ext>
            </a:extLst>
          </p:cNvPr>
          <p:cNvGrpSpPr/>
          <p:nvPr/>
        </p:nvGrpSpPr>
        <p:grpSpPr>
          <a:xfrm>
            <a:off x="4710865" y="2953653"/>
            <a:ext cx="2594701" cy="1916219"/>
            <a:chOff x="4059963" y="1697400"/>
            <a:chExt cx="2594701" cy="1916219"/>
          </a:xfrm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BD0E422-DBC6-694D-8CA2-51BEB8AF9A19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D4BB2E-A0DE-EE44-A6AF-7AB163C54B4C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9C496165-73DE-3240-97AA-F4BF4CDE65D8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15631B6-AD7B-C645-AD84-1B544A66B7D4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205CD1A-5B0B-6444-A478-5C37CA3ABA73}"/>
                </a:ext>
              </a:extLst>
            </p:cNvPr>
            <p:cNvCxnSpPr>
              <a:cxnSpLocks/>
              <a:stCxn id="184" idx="4"/>
              <a:endCxn id="187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C7F34E7-7783-BC4C-B01C-9DF39C981891}"/>
                </a:ext>
              </a:extLst>
            </p:cNvPr>
            <p:cNvCxnSpPr>
              <a:cxnSpLocks/>
              <a:stCxn id="184" idx="4"/>
              <a:endCxn id="185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D484B5F1-C8DC-5940-91F5-E5D242E0BBB1}"/>
                </a:ext>
              </a:extLst>
            </p:cNvPr>
            <p:cNvCxnSpPr>
              <a:cxnSpLocks/>
              <a:stCxn id="184" idx="4"/>
              <a:endCxn id="186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Rectangle 190">
            <a:extLst>
              <a:ext uri="{FF2B5EF4-FFF2-40B4-BE49-F238E27FC236}">
                <a16:creationId xmlns:a16="http://schemas.microsoft.com/office/drawing/2014/main" id="{99FDC85E-5E0C-2B47-A429-CDEBDA020DA3}"/>
              </a:ext>
            </a:extLst>
          </p:cNvPr>
          <p:cNvSpPr/>
          <p:nvPr/>
        </p:nvSpPr>
        <p:spPr>
          <a:xfrm>
            <a:off x="3438556" y="866433"/>
            <a:ext cx="2039383" cy="4377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0CC2AFB0-81AE-E948-9C0C-32C5A5883C28}"/>
              </a:ext>
            </a:extLst>
          </p:cNvPr>
          <p:cNvGrpSpPr/>
          <p:nvPr/>
        </p:nvGrpSpPr>
        <p:grpSpPr>
          <a:xfrm>
            <a:off x="1469532" y="2097279"/>
            <a:ext cx="2594701" cy="1916219"/>
            <a:chOff x="4059963" y="1697400"/>
            <a:chExt cx="2594701" cy="1916219"/>
          </a:xfrm>
        </p:grpSpPr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94395A3E-1345-1743-900F-070CEF250471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0CB67D1-AC2F-944B-B78D-73DB7DECB741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46953FFE-1647-FD4F-9E2B-89740FFB102E}"/>
                </a:ext>
              </a:extLst>
            </p:cNvPr>
            <p:cNvSpPr/>
            <p:nvPr/>
          </p:nvSpPr>
          <p:spPr>
            <a:xfrm>
              <a:off x="5934664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72ACC639-848C-B243-9889-E98836A28805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75F1EE9-2984-7C4E-A5EC-218247A08A04}"/>
                </a:ext>
              </a:extLst>
            </p:cNvPr>
            <p:cNvCxnSpPr>
              <a:cxnSpLocks/>
              <a:stCxn id="203" idx="4"/>
              <a:endCxn id="206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77C0ABC1-9F22-7D47-94C1-3AD59C376320}"/>
                </a:ext>
              </a:extLst>
            </p:cNvPr>
            <p:cNvCxnSpPr>
              <a:cxnSpLocks/>
              <a:stCxn id="203" idx="4"/>
              <a:endCxn id="204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23B00F3-B8A6-444E-85AA-5F0CD4E7F28C}"/>
                </a:ext>
              </a:extLst>
            </p:cNvPr>
            <p:cNvCxnSpPr>
              <a:cxnSpLocks/>
              <a:stCxn id="203" idx="4"/>
              <a:endCxn id="205" idx="0"/>
            </p:cNvCxnSpPr>
            <p:nvPr/>
          </p:nvCxnSpPr>
          <p:spPr>
            <a:xfrm>
              <a:off x="5359717" y="2417400"/>
              <a:ext cx="934947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AA21D135-79C1-7D41-B6C0-975E10665DF8}"/>
              </a:ext>
            </a:extLst>
          </p:cNvPr>
          <p:cNvGrpSpPr/>
          <p:nvPr/>
        </p:nvGrpSpPr>
        <p:grpSpPr>
          <a:xfrm>
            <a:off x="6586287" y="1757434"/>
            <a:ext cx="2243493" cy="1916219"/>
            <a:chOff x="4059963" y="1697400"/>
            <a:chExt cx="2243493" cy="1916219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4CED91D-3A05-D049-AB8C-4790EB0FBCFC}"/>
                </a:ext>
              </a:extLst>
            </p:cNvPr>
            <p:cNvSpPr/>
            <p:nvPr/>
          </p:nvSpPr>
          <p:spPr>
            <a:xfrm>
              <a:off x="4999717" y="1697400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5FF1587-D440-6743-840D-3550882D304C}"/>
                </a:ext>
              </a:extLst>
            </p:cNvPr>
            <p:cNvSpPr/>
            <p:nvPr/>
          </p:nvSpPr>
          <p:spPr>
            <a:xfrm>
              <a:off x="4999717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C1F927F-0489-8C45-9EB4-7BB5B48CC037}"/>
                </a:ext>
              </a:extLst>
            </p:cNvPr>
            <p:cNvSpPr/>
            <p:nvPr/>
          </p:nvSpPr>
          <p:spPr>
            <a:xfrm>
              <a:off x="4059963" y="2893619"/>
              <a:ext cx="720000" cy="720000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7DA198C2-09D9-1042-A045-6EFE926403A1}"/>
                </a:ext>
              </a:extLst>
            </p:cNvPr>
            <p:cNvCxnSpPr>
              <a:cxnSpLocks/>
              <a:stCxn id="88" idx="4"/>
              <a:endCxn id="99" idx="0"/>
            </p:cNvCxnSpPr>
            <p:nvPr/>
          </p:nvCxnSpPr>
          <p:spPr>
            <a:xfrm flipH="1">
              <a:off x="4419963" y="2417400"/>
              <a:ext cx="939754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4CECF50-F5C5-D841-B65E-7FD0660D222F}"/>
                </a:ext>
              </a:extLst>
            </p:cNvPr>
            <p:cNvCxnSpPr>
              <a:cxnSpLocks/>
              <a:stCxn id="88" idx="4"/>
              <a:endCxn id="89" idx="0"/>
            </p:cNvCxnSpPr>
            <p:nvPr/>
          </p:nvCxnSpPr>
          <p:spPr>
            <a:xfrm>
              <a:off x="5359717" y="2417400"/>
              <a:ext cx="0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BC5FFB2-933B-BE44-B5C5-96000CE6DBBD}"/>
                </a:ext>
              </a:extLst>
            </p:cNvPr>
            <p:cNvCxnSpPr>
              <a:cxnSpLocks/>
              <a:stCxn id="88" idx="4"/>
            </p:cNvCxnSpPr>
            <p:nvPr/>
          </p:nvCxnSpPr>
          <p:spPr>
            <a:xfrm>
              <a:off x="5359717" y="2417400"/>
              <a:ext cx="943739" cy="476219"/>
            </a:xfrm>
            <a:prstGeom prst="line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Oval 102">
            <a:extLst>
              <a:ext uri="{FF2B5EF4-FFF2-40B4-BE49-F238E27FC236}">
                <a16:creationId xmlns:a16="http://schemas.microsoft.com/office/drawing/2014/main" id="{F2B47152-886D-B444-B06D-BFE228695416}"/>
              </a:ext>
            </a:extLst>
          </p:cNvPr>
          <p:cNvSpPr/>
          <p:nvPr/>
        </p:nvSpPr>
        <p:spPr>
          <a:xfrm>
            <a:off x="5656106" y="1756972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7EF3A40E-9BA8-A141-BD00-B01320F944A6}"/>
              </a:ext>
            </a:extLst>
          </p:cNvPr>
          <p:cNvSpPr/>
          <p:nvPr/>
        </p:nvSpPr>
        <p:spPr>
          <a:xfrm>
            <a:off x="6592847" y="1756972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5299FC8C-FE0C-F946-8ACD-4C7760321E73}"/>
              </a:ext>
            </a:extLst>
          </p:cNvPr>
          <p:cNvSpPr/>
          <p:nvPr/>
        </p:nvSpPr>
        <p:spPr>
          <a:xfrm>
            <a:off x="7527619" y="1756509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CB44594-9D30-674C-8E69-B11084F85844}"/>
              </a:ext>
            </a:extLst>
          </p:cNvPr>
          <p:cNvSpPr/>
          <p:nvPr/>
        </p:nvSpPr>
        <p:spPr>
          <a:xfrm>
            <a:off x="9404485" y="1756509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F1FBA69A-F0BA-364F-BD2B-37A39B2C6427}"/>
              </a:ext>
            </a:extLst>
          </p:cNvPr>
          <p:cNvSpPr/>
          <p:nvPr/>
        </p:nvSpPr>
        <p:spPr>
          <a:xfrm>
            <a:off x="8471475" y="1756509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BD4DE75C-869D-414B-936C-7B16CE489E1A}"/>
              </a:ext>
            </a:extLst>
          </p:cNvPr>
          <p:cNvSpPr/>
          <p:nvPr/>
        </p:nvSpPr>
        <p:spPr>
          <a:xfrm>
            <a:off x="7533612" y="2953191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D5554DD-9E65-6347-B6C8-711F7595A32F}"/>
              </a:ext>
            </a:extLst>
          </p:cNvPr>
          <p:cNvSpPr/>
          <p:nvPr/>
        </p:nvSpPr>
        <p:spPr>
          <a:xfrm>
            <a:off x="6586224" y="1756509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77DB3056-16BF-5941-BE8E-7E72224D80B7}"/>
              </a:ext>
            </a:extLst>
          </p:cNvPr>
          <p:cNvSpPr/>
          <p:nvPr/>
        </p:nvSpPr>
        <p:spPr>
          <a:xfrm>
            <a:off x="7525681" y="175604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D41A03A0-ECCB-E742-B788-60C33582CA80}"/>
              </a:ext>
            </a:extLst>
          </p:cNvPr>
          <p:cNvSpPr/>
          <p:nvPr/>
        </p:nvSpPr>
        <p:spPr>
          <a:xfrm>
            <a:off x="8469449" y="1753110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758211E1-AEA4-FA44-B9D2-D0D81491C952}"/>
              </a:ext>
            </a:extLst>
          </p:cNvPr>
          <p:cNvSpPr/>
          <p:nvPr/>
        </p:nvSpPr>
        <p:spPr>
          <a:xfrm>
            <a:off x="6591515" y="4148258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0377F164-1A54-F148-B0C4-5587991A9E8F}"/>
              </a:ext>
            </a:extLst>
          </p:cNvPr>
          <p:cNvSpPr/>
          <p:nvPr/>
        </p:nvSpPr>
        <p:spPr>
          <a:xfrm>
            <a:off x="7530144" y="414445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1748AC58-34E9-FA43-B0C0-A8812D573837}"/>
              </a:ext>
            </a:extLst>
          </p:cNvPr>
          <p:cNvSpPr/>
          <p:nvPr/>
        </p:nvSpPr>
        <p:spPr>
          <a:xfrm>
            <a:off x="8456059" y="414445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85D48B8-133C-6840-8BA2-DF710A9EC510}"/>
              </a:ext>
            </a:extLst>
          </p:cNvPr>
          <p:cNvSpPr/>
          <p:nvPr/>
        </p:nvSpPr>
        <p:spPr>
          <a:xfrm>
            <a:off x="3967587" y="1104541"/>
            <a:ext cx="2037804" cy="4377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5A1AB84-C1F8-414A-A02C-04A5821346F4}"/>
              </a:ext>
            </a:extLst>
          </p:cNvPr>
          <p:cNvSpPr/>
          <p:nvPr/>
        </p:nvSpPr>
        <p:spPr>
          <a:xfrm rot="19699154">
            <a:off x="4174940" y="5064295"/>
            <a:ext cx="2006717" cy="588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4C37D6C7-9FDA-6C48-93BF-11FCCB10CD51}"/>
              </a:ext>
            </a:extLst>
          </p:cNvPr>
          <p:cNvSpPr/>
          <p:nvPr/>
        </p:nvSpPr>
        <p:spPr>
          <a:xfrm>
            <a:off x="9403146" y="4147770"/>
            <a:ext cx="720000" cy="72000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F26831A4-7884-2C47-979E-6CBC3BA4F3E6}"/>
              </a:ext>
            </a:extLst>
          </p:cNvPr>
          <p:cNvSpPr/>
          <p:nvPr/>
        </p:nvSpPr>
        <p:spPr>
          <a:xfrm>
            <a:off x="9766260" y="1104540"/>
            <a:ext cx="2037804" cy="4377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19F00B06-252F-6244-8C84-D46C9DBF54FA}"/>
              </a:ext>
            </a:extLst>
          </p:cNvPr>
          <p:cNvSpPr/>
          <p:nvPr/>
        </p:nvSpPr>
        <p:spPr>
          <a:xfrm rot="1304960">
            <a:off x="9642393" y="4977870"/>
            <a:ext cx="2006717" cy="588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58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A69AFA0-7A24-8240-A60A-CCD7980B8977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324544" y="1319359"/>
            <a:ext cx="8462" cy="844721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AA2A873-DA1C-584A-9995-8AE9CC17278B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2324544" y="3830320"/>
            <a:ext cx="0" cy="117856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D7D9DB2-A274-B443-A243-22879EAB4092}"/>
              </a:ext>
            </a:extLst>
          </p:cNvPr>
          <p:cNvSpPr txBox="1"/>
          <p:nvPr/>
        </p:nvSpPr>
        <p:spPr>
          <a:xfrm>
            <a:off x="-2094" y="5008880"/>
            <a:ext cx="111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1693C-724A-2843-9E24-1F4561B7BCF4}"/>
              </a:ext>
            </a:extLst>
          </p:cNvPr>
          <p:cNvSpPr txBox="1"/>
          <p:nvPr/>
        </p:nvSpPr>
        <p:spPr>
          <a:xfrm>
            <a:off x="5524" y="3623779"/>
            <a:ext cx="111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error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BBCFEE-187A-FF4C-B67B-52B0B6F6E785}"/>
              </a:ext>
            </a:extLst>
          </p:cNvPr>
          <p:cNvCxnSpPr>
            <a:cxnSpLocks/>
            <a:stCxn id="10" idx="1"/>
            <a:endCxn id="4" idx="3"/>
          </p:cNvCxnSpPr>
          <p:nvPr/>
        </p:nvCxnSpPr>
        <p:spPr>
          <a:xfrm flipH="1">
            <a:off x="1114236" y="5193546"/>
            <a:ext cx="456255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9596D1A-4E72-C746-8017-D6C096791354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flipV="1">
            <a:off x="556071" y="3993111"/>
            <a:ext cx="7618" cy="1015769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31">
            <a:extLst>
              <a:ext uri="{FF2B5EF4-FFF2-40B4-BE49-F238E27FC236}">
                <a16:creationId xmlns:a16="http://schemas.microsoft.com/office/drawing/2014/main" id="{C69AB736-D036-0045-BE0B-0D4969BAF09E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577074" y="2969780"/>
            <a:ext cx="640615" cy="667385"/>
          </a:xfrm>
          <a:prstGeom prst="bentConnector2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6DBAA11-4657-074A-B260-44CF852286A7}"/>
              </a:ext>
            </a:extLst>
          </p:cNvPr>
          <p:cNvSpPr/>
          <p:nvPr/>
        </p:nvSpPr>
        <p:spPr>
          <a:xfrm>
            <a:off x="1245044" y="2164080"/>
            <a:ext cx="2159000" cy="1666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Neural 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DF32A-C78C-944E-AB4E-652C57009308}"/>
              </a:ext>
            </a:extLst>
          </p:cNvPr>
          <p:cNvSpPr txBox="1"/>
          <p:nvPr/>
        </p:nvSpPr>
        <p:spPr>
          <a:xfrm>
            <a:off x="1570491" y="5008880"/>
            <a:ext cx="151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prediction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B8E12A-2F67-FE46-8B2B-67E5A16C56B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324544" y="3830320"/>
            <a:ext cx="5407" cy="117856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BCD4673-F185-A640-8D58-03707AD24164}"/>
              </a:ext>
            </a:extLst>
          </p:cNvPr>
          <p:cNvSpPr txBox="1"/>
          <p:nvPr/>
        </p:nvSpPr>
        <p:spPr>
          <a:xfrm>
            <a:off x="1392253" y="396029"/>
            <a:ext cx="188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high dimensional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37180F-478D-6D47-BBFA-F3335B0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101" y="387771"/>
            <a:ext cx="1993956" cy="166624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0B7369A-0D0A-2649-B704-2B59FA9538F0}"/>
              </a:ext>
            </a:extLst>
          </p:cNvPr>
          <p:cNvSpPr/>
          <p:nvPr/>
        </p:nvSpPr>
        <p:spPr>
          <a:xfrm>
            <a:off x="7501980" y="2790659"/>
            <a:ext cx="1628198" cy="1666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Neural network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5E5E6C-F171-8645-B036-BC9A50080E7F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8316079" y="2054012"/>
            <a:ext cx="0" cy="73664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05C555A-C37A-DD40-8C48-410BE4738CDD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8316079" y="4456899"/>
            <a:ext cx="0" cy="73664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50FFC84-550F-5046-9BFC-972364AC9C8E}"/>
              </a:ext>
            </a:extLst>
          </p:cNvPr>
          <p:cNvSpPr txBox="1"/>
          <p:nvPr/>
        </p:nvSpPr>
        <p:spPr>
          <a:xfrm>
            <a:off x="7543390" y="5276893"/>
            <a:ext cx="1518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power generation forecast</a:t>
            </a:r>
          </a:p>
        </p:txBody>
      </p:sp>
    </p:spTree>
    <p:extLst>
      <p:ext uri="{BB962C8B-B14F-4D97-AF65-F5344CB8AC3E}">
        <p14:creationId xmlns:p14="http://schemas.microsoft.com/office/powerpoint/2010/main" val="174815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29CFBB1-C6F0-9C4B-9068-6A4BD48FBC5E}"/>
              </a:ext>
            </a:extLst>
          </p:cNvPr>
          <p:cNvSpPr/>
          <p:nvPr/>
        </p:nvSpPr>
        <p:spPr>
          <a:xfrm>
            <a:off x="578070" y="1513491"/>
            <a:ext cx="9669516" cy="245942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Prediction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37180F-478D-6D47-BBFA-F3335B0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183" y="2162003"/>
            <a:ext cx="1993956" cy="166624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0B7369A-0D0A-2649-B704-2B59FA9538F0}"/>
              </a:ext>
            </a:extLst>
          </p:cNvPr>
          <p:cNvSpPr/>
          <p:nvPr/>
        </p:nvSpPr>
        <p:spPr>
          <a:xfrm>
            <a:off x="4467802" y="2162003"/>
            <a:ext cx="1628198" cy="166624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Neural network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5E5E6C-F171-8645-B036-BC9A50080E7F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01139" y="2995123"/>
            <a:ext cx="1166663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50FFC84-550F-5046-9BFC-972364AC9C8E}"/>
              </a:ext>
            </a:extLst>
          </p:cNvPr>
          <p:cNvSpPr txBox="1"/>
          <p:nvPr/>
        </p:nvSpPr>
        <p:spPr>
          <a:xfrm>
            <a:off x="7262663" y="2533458"/>
            <a:ext cx="2984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power generation forecast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[20.5, 80.2, 30.3 ... ]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E968225-7EAF-4545-A08E-4C139C1114F6}"/>
              </a:ext>
            </a:extLst>
          </p:cNvPr>
          <p:cNvCxnSpPr>
            <a:cxnSpLocks/>
          </p:cNvCxnSpPr>
          <p:nvPr/>
        </p:nvCxnSpPr>
        <p:spPr>
          <a:xfrm>
            <a:off x="6096000" y="2979032"/>
            <a:ext cx="1166663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EE5A455-0B1D-C346-92F8-A406445CDF2C}"/>
              </a:ext>
            </a:extLst>
          </p:cNvPr>
          <p:cNvSpPr txBox="1"/>
          <p:nvPr/>
        </p:nvSpPr>
        <p:spPr>
          <a:xfrm>
            <a:off x="7399287" y="4535886"/>
            <a:ext cx="2701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actual power generated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[30.0, 75.3, 30.2 ... ]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7986F17-5DD6-324F-AA0A-E36EB3F80BF7}"/>
              </a:ext>
            </a:extLst>
          </p:cNvPr>
          <p:cNvCxnSpPr>
            <a:cxnSpLocks/>
            <a:stCxn id="25" idx="2"/>
            <a:endCxn id="24" idx="0"/>
          </p:cNvCxnSpPr>
          <p:nvPr/>
        </p:nvCxnSpPr>
        <p:spPr>
          <a:xfrm flipH="1">
            <a:off x="8749866" y="3456788"/>
            <a:ext cx="5259" cy="1079098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CCEDEDF-A7CB-5441-8AF9-BED4939F5630}"/>
              </a:ext>
            </a:extLst>
          </p:cNvPr>
          <p:cNvCxnSpPr>
            <a:cxnSpLocks/>
            <a:stCxn id="24" idx="1"/>
            <a:endCxn id="31" idx="3"/>
          </p:cNvCxnSpPr>
          <p:nvPr/>
        </p:nvCxnSpPr>
        <p:spPr>
          <a:xfrm flipH="1">
            <a:off x="6301387" y="4997551"/>
            <a:ext cx="1097900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0FCA3D1-24E3-BC40-9374-8CDFA6CDBA9D}"/>
              </a:ext>
            </a:extLst>
          </p:cNvPr>
          <p:cNvSpPr txBox="1"/>
          <p:nvPr/>
        </p:nvSpPr>
        <p:spPr>
          <a:xfrm>
            <a:off x="4262414" y="4535886"/>
            <a:ext cx="2038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error </a:t>
            </a:r>
          </a:p>
          <a:p>
            <a:pPr algn="ctr"/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algn="ctr"/>
            <a:r>
              <a:rPr lang="en-US" dirty="0">
                <a:latin typeface="Yu Gothic" panose="020B0400000000000000" pitchFamily="34" charset="-128"/>
                <a:ea typeface="Yu Gothic" panose="020B0400000000000000" pitchFamily="34" charset="-128"/>
              </a:rPr>
              <a:t>[-9.5, 4.9, 0.1 ... ]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A696AC0-67CE-4747-A625-2804BD2978A5}"/>
              </a:ext>
            </a:extLst>
          </p:cNvPr>
          <p:cNvCxnSpPr>
            <a:cxnSpLocks/>
            <a:stCxn id="31" idx="0"/>
            <a:endCxn id="16" idx="2"/>
          </p:cNvCxnSpPr>
          <p:nvPr/>
        </p:nvCxnSpPr>
        <p:spPr>
          <a:xfrm flipV="1">
            <a:off x="5281901" y="3828243"/>
            <a:ext cx="0" cy="707643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AE10A20-863F-B84E-A85A-35830D489D3F}"/>
              </a:ext>
            </a:extLst>
          </p:cNvPr>
          <p:cNvSpPr/>
          <p:nvPr/>
        </p:nvSpPr>
        <p:spPr>
          <a:xfrm>
            <a:off x="320565" y="914400"/>
            <a:ext cx="10252841" cy="4750675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 anchorCtr="0"/>
          <a:lstStyle/>
          <a:p>
            <a:r>
              <a:rPr lang="en-US" b="1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2180147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1270</TotalTime>
  <Words>91</Words>
  <Application>Microsoft Macintosh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Yu Gothic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Green</dc:creator>
  <cp:lastModifiedBy>Adam Green</cp:lastModifiedBy>
  <cp:revision>13</cp:revision>
  <dcterms:created xsi:type="dcterms:W3CDTF">2019-04-26T03:31:02Z</dcterms:created>
  <dcterms:modified xsi:type="dcterms:W3CDTF">2019-04-30T10:32:10Z</dcterms:modified>
</cp:coreProperties>
</file>

<file path=docProps/thumbnail.jpeg>
</file>